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306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59" r:id="rId10"/>
    <p:sldId id="3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62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9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7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54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2344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15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1381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29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65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96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78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65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5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39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5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0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2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4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C08C40-08A2-4A15-BD12-CBC20B7C7B5B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39AD012-9286-4C62-A640-C7201FA3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8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22FFB-EB79-45EC-8D87-963CCD7C1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607" y="1663412"/>
            <a:ext cx="11336785" cy="1507067"/>
          </a:xfrm>
        </p:spPr>
        <p:txBody>
          <a:bodyPr>
            <a:normAutofit fontScale="90000"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8000" b="1" dirty="0">
                <a:solidFill>
                  <a:schemeClr val="bg1"/>
                </a:solidFill>
                <a:latin typeface="Corbel" panose="020B0503020204020204" pitchFamily="34" charset="0"/>
              </a:rPr>
              <a:t>Recruiting is a Mindset</a:t>
            </a:r>
            <a:br>
              <a:rPr lang="en-US" altLang="en-US" sz="8000" b="1" dirty="0">
                <a:solidFill>
                  <a:schemeClr val="bg1"/>
                </a:solidFill>
                <a:latin typeface="Corbel" panose="020B0503020204020204" pitchFamily="34" charset="0"/>
              </a:rPr>
            </a:br>
            <a:br>
              <a:rPr lang="en-US" altLang="en-US" sz="4900" b="1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en-US" altLang="en-US" sz="6700" cap="none" dirty="0">
                <a:solidFill>
                  <a:schemeClr val="bg1"/>
                </a:solidFill>
                <a:latin typeface="Corbel" panose="020B0503020204020204" pitchFamily="34" charset="0"/>
              </a:rPr>
              <a:t>Recruiting is an all-the-time thing</a:t>
            </a:r>
            <a:endParaRPr lang="en-US" sz="6700" cap="none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51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A59AD-ACCC-4E5C-9240-E00A1468B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779643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Corbel" panose="020B0503020204020204" pitchFamily="34" charset="0"/>
              </a:rPr>
              <a:t>I am a recruiter</a:t>
            </a:r>
          </a:p>
        </p:txBody>
      </p:sp>
    </p:spTree>
    <p:extLst>
      <p:ext uri="{BB962C8B-B14F-4D97-AF65-F5344CB8AC3E}">
        <p14:creationId xmlns:p14="http://schemas.microsoft.com/office/powerpoint/2010/main" val="2261644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3F62D-7C30-42A7-9130-E2938CB1D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397902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en-US" sz="8800" cap="none" dirty="0">
                <a:solidFill>
                  <a:schemeClr val="bg1"/>
                </a:solidFill>
                <a:latin typeface="Corbel" panose="020B0503020204020204" pitchFamily="34" charset="0"/>
              </a:rPr>
              <a:t>A recruit is not a recruit until he or she has a recruit!</a:t>
            </a:r>
          </a:p>
        </p:txBody>
      </p:sp>
    </p:spTree>
    <p:extLst>
      <p:ext uri="{BB962C8B-B14F-4D97-AF65-F5344CB8AC3E}">
        <p14:creationId xmlns:p14="http://schemas.microsoft.com/office/powerpoint/2010/main" val="758743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6041481A-931B-4748-8BBE-22E25CC61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88272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dirty="0"/>
              <a:t>You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42E74DE-D248-4EFD-9619-BBEC6B883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590800"/>
            <a:ext cx="1524000" cy="1447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Your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Recruit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F6F2A3-EE40-4DE8-B962-E85E8DB3E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724400"/>
            <a:ext cx="14478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Their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Recruit</a:t>
            </a: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0B869A19-49AB-489E-B05A-464C21F765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859872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3932D174-5270-4462-AF57-B9EFF97170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1099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71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6D785-B55B-43FE-8C70-DA69279CF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326881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en-US" sz="8800" cap="none" dirty="0">
                <a:solidFill>
                  <a:schemeClr val="bg1"/>
                </a:solidFill>
                <a:latin typeface="Corbel" panose="020B0503020204020204" pitchFamily="34" charset="0"/>
              </a:rPr>
              <a:t>A leg is not a leg</a:t>
            </a:r>
            <a:br>
              <a:rPr lang="en-US" sz="8800" cap="none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en-US" sz="8800" cap="none" dirty="0">
                <a:solidFill>
                  <a:schemeClr val="bg1"/>
                </a:solidFill>
                <a:latin typeface="Corbel" panose="020B0503020204020204" pitchFamily="34" charset="0"/>
              </a:rPr>
              <a:t>until it is 4 deep! </a:t>
            </a:r>
          </a:p>
        </p:txBody>
      </p:sp>
    </p:spTree>
    <p:extLst>
      <p:ext uri="{BB962C8B-B14F-4D97-AF65-F5344CB8AC3E}">
        <p14:creationId xmlns:p14="http://schemas.microsoft.com/office/powerpoint/2010/main" val="177947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B5EAA7-610A-4D54-8F0D-227112379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359" y="563631"/>
            <a:ext cx="7407282" cy="57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180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D6B4B-584C-44E0-91C1-11D56517E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6083" y="1113817"/>
            <a:ext cx="9759834" cy="1507067"/>
          </a:xfrm>
        </p:spPr>
        <p:txBody>
          <a:bodyPr>
            <a:noAutofit/>
          </a:bodyPr>
          <a:lstStyle/>
          <a:p>
            <a:pPr algn="ctr"/>
            <a:r>
              <a:rPr lang="en-US" sz="8800" cap="none" dirty="0">
                <a:solidFill>
                  <a:schemeClr val="bg1"/>
                </a:solidFill>
                <a:latin typeface="Corbel" panose="020B0503020204020204" pitchFamily="34" charset="0"/>
              </a:rPr>
              <a:t>A team is not a team until it has 4 legs!</a:t>
            </a:r>
          </a:p>
        </p:txBody>
      </p:sp>
    </p:spTree>
    <p:extLst>
      <p:ext uri="{BB962C8B-B14F-4D97-AF65-F5344CB8AC3E}">
        <p14:creationId xmlns:p14="http://schemas.microsoft.com/office/powerpoint/2010/main" val="858174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BBE5A61-9758-4495-A911-7A67E1754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359" y="563631"/>
            <a:ext cx="7407282" cy="57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25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9035-B117-4FFA-85A6-49E3CC77D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025" y="1655356"/>
            <a:ext cx="11469949" cy="1496218"/>
          </a:xfrm>
        </p:spPr>
        <p:txBody>
          <a:bodyPr>
            <a:noAutofit/>
          </a:bodyPr>
          <a:lstStyle/>
          <a:p>
            <a:pPr algn="ctr"/>
            <a:r>
              <a:rPr lang="en-US" altLang="en-US" sz="5400" cap="none" dirty="0">
                <a:solidFill>
                  <a:schemeClr val="bg1"/>
                </a:solidFill>
                <a:latin typeface="Corbel" panose="020B0503020204020204" pitchFamily="34" charset="0"/>
              </a:rPr>
              <a:t>There is very little you can do to move people!  When you recruit someone, don’t go to the bathroom until you have</a:t>
            </a:r>
            <a:br>
              <a:rPr lang="en-US" altLang="en-US" sz="5400" cap="none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en-US" altLang="en-US" sz="5400" cap="none" dirty="0">
                <a:solidFill>
                  <a:schemeClr val="bg1"/>
                </a:solidFill>
                <a:latin typeface="Corbel" panose="020B0503020204020204" pitchFamily="34" charset="0"/>
              </a:rPr>
              <a:t>gotten them </a:t>
            </a:r>
            <a:r>
              <a:rPr lang="en-US" altLang="en-US" sz="5400" cap="none">
                <a:solidFill>
                  <a:schemeClr val="bg1"/>
                </a:solidFill>
                <a:latin typeface="Corbel" panose="020B0503020204020204" pitchFamily="34" charset="0"/>
              </a:rPr>
              <a:t>with a </a:t>
            </a:r>
            <a:r>
              <a:rPr lang="en-US" altLang="en-US" sz="5400" cap="none" dirty="0">
                <a:solidFill>
                  <a:schemeClr val="bg1"/>
                </a:solidFill>
                <a:latin typeface="Corbel" panose="020B0503020204020204" pitchFamily="34" charset="0"/>
              </a:rPr>
              <a:t>recruit!</a:t>
            </a:r>
            <a:endParaRPr lang="en-US" sz="5400" cap="none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808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367BD-CE1B-44AB-8A34-9B86689FC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149328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Corbel" panose="020B0503020204020204" pitchFamily="34" charset="0"/>
              </a:rPr>
              <a:t>BIG &amp; FAST</a:t>
            </a:r>
          </a:p>
        </p:txBody>
      </p:sp>
    </p:spTree>
    <p:extLst>
      <p:ext uri="{BB962C8B-B14F-4D97-AF65-F5344CB8AC3E}">
        <p14:creationId xmlns:p14="http://schemas.microsoft.com/office/powerpoint/2010/main" val="401226985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537</TotalTime>
  <Words>93</Words>
  <Application>Microsoft Office PowerPoint</Application>
  <PresentationFormat>Widescreen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Century Gothic</vt:lpstr>
      <vt:lpstr>Corbel</vt:lpstr>
      <vt:lpstr>Georgia</vt:lpstr>
      <vt:lpstr>Wingdings 3</vt:lpstr>
      <vt:lpstr>Slice</vt:lpstr>
      <vt:lpstr>Recruiting is a Mindset  Recruiting is an all-the-time thing</vt:lpstr>
      <vt:lpstr>A recruit is not a recruit until he or she has a recruit!</vt:lpstr>
      <vt:lpstr>PowerPoint Presentation</vt:lpstr>
      <vt:lpstr>A leg is not a leg until it is 4 deep! </vt:lpstr>
      <vt:lpstr>PowerPoint Presentation</vt:lpstr>
      <vt:lpstr>A team is not a team until it has 4 legs!</vt:lpstr>
      <vt:lpstr>PowerPoint Presentation</vt:lpstr>
      <vt:lpstr>There is very little you can do to move people!  When you recruit someone, don’t go to the bathroom until you have gotten them with a recruit!</vt:lpstr>
      <vt:lpstr>BIG &amp; FAST</vt:lpstr>
      <vt:lpstr>I am a recruiter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Dream</dc:title>
  <dc:creator>Amy Henrick</dc:creator>
  <cp:lastModifiedBy>Amy Henrick</cp:lastModifiedBy>
  <cp:revision>59</cp:revision>
  <dcterms:created xsi:type="dcterms:W3CDTF">2015-01-13T23:38:04Z</dcterms:created>
  <dcterms:modified xsi:type="dcterms:W3CDTF">2020-02-10T15:56:57Z</dcterms:modified>
</cp:coreProperties>
</file>